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22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89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62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85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4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6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79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11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9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93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8A24-2494-49C9-87A5-889F9C3EEB57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1E45-0083-4483-B0D2-8B62BAFED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820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0" y="3112814"/>
            <a:ext cx="374042" cy="2198123"/>
          </a:xfrm>
          <a:prstGeom prst="triangle">
            <a:avLst>
              <a:gd name="adj" fmla="val 49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1" y="1660051"/>
            <a:ext cx="3173499" cy="31734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32638" y="2553376"/>
            <a:ext cx="4411362" cy="19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 Z.SIRAJUNISHA,</a:t>
            </a:r>
            <a:endParaRPr lang="en-I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Professor of Mathematics (SF),</a:t>
            </a:r>
            <a:endParaRPr lang="en-IN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Jamal Mohamed College,</a:t>
            </a:r>
            <a:endParaRPr lang="en-IN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Trichy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793877"/>
      </p:ext>
    </p:extLst>
  </p:cSld>
  <p:clrMapOvr>
    <a:masterClrMapping/>
  </p:clrMapOvr>
  <p:transition spd="slow" advTm="201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184" y="994808"/>
            <a:ext cx="10058400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– Theoretic Function: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function whose domain is the set of positive integers is said to be numbers theoretic or arithmetic function.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Defn</a:t>
            </a: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Ʈ, σ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a positive integer n , let Ʈ(n) denote the number of positive divisors of n and , σ(n) denote the sum of these divisors ..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consider n=12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Divisors of 12 = 1,2,3,4,6,12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Ʈ(12)=6,     σ(12)=28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Ʈ(n)=2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is prime,</a:t>
            </a:r>
            <a:endParaRPr lang="en-IN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σ(n)=n+1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is prime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89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676"/>
    </mc:Choice>
    <mc:Fallback>
      <p:transition spd="slow" advTm="126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66119" y="357390"/>
                <a:ext cx="10305535" cy="5846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Example:</a:t>
                </a: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Consider n=5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Divisors of 5 =1,5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  <a:tabLst>
                    <a:tab pos="2581275" algn="l"/>
                  </a:tabLst>
                </a:pP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Ʈ(5)=6,     σ(5)=6=n+1	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581275" algn="l"/>
                  </a:tabLst>
                </a:pPr>
                <a:r>
                  <a:rPr lang="en-IN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Notation: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sum of the values of f(d) as d runs over all the positive divisors of the positive integers n.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n=12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Divisors of 12= 1,2,3,4,6,12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IN" sz="1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f(1)+f(2)+f(3)+f(4)+f(6)+f(12)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228725" algn="l"/>
                  </a:tabLst>
                </a:pP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Ʈ(n)=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sub>
                      <m:sup/>
                      <m:e>
                        <m:r>
                          <a:rPr lang="en-IN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  <a:tabLst>
                    <a:tab pos="4038600" algn="l"/>
                  </a:tabLst>
                </a:pP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Consider n=12, Divisors of 12= 1,2,3,4,6,12	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  <a:tabLst>
                    <a:tab pos="4038600" algn="l"/>
                  </a:tabLst>
                </a:pP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Ʈ(12)=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sub>
                      <m:sup/>
                      <m:e>
                        <m:r>
                          <a:rPr lang="en-IN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1+1+1+1+1+1=6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  <a:tabLst>
                    <a:tab pos="4038600" algn="l"/>
                  </a:tabLst>
                </a:pP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 (n)=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nary>
                  </m:oMath>
                </a14:m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  <a:tabLst>
                    <a:tab pos="4038600" algn="l"/>
                  </a:tabLst>
                </a:pPr>
                <a:r>
                  <a:rPr lang="en-IN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Eg</a:t>
                </a:r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I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 (12)=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nary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=1+2+3+4+6+12=28</a:t>
                </a:r>
                <a:endParaRPr lang="en-I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9" y="357390"/>
                <a:ext cx="10305535" cy="5846857"/>
              </a:xfrm>
              <a:prstGeom prst="rect">
                <a:avLst/>
              </a:prstGeom>
              <a:blipFill>
                <a:blip r:embed="rId5"/>
                <a:stretch>
                  <a:fillRect l="-1657" t="-626" b="-82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42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14"/>
    </mc:Choice>
    <mc:Fallback>
      <p:transition spd="slow" advTm="90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2,524 Thank You Images, Stock Photos &amp; Vector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2" y="1801110"/>
            <a:ext cx="7410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6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0"/>
    </mc:Choice>
    <mc:Fallback>
      <p:transition spd="slow" advTm="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4.4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9.4|6.2|32.5|5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5.1|17.7|3.8|6.5|2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127</Words>
  <Application>Microsoft Office PowerPoint</Application>
  <PresentationFormat>Widescreen</PresentationFormat>
  <Paragraphs>27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2023-04-04T15:38:12Z</dcterms:created>
  <dcterms:modified xsi:type="dcterms:W3CDTF">2023-04-04T15:50:19Z</dcterms:modified>
</cp:coreProperties>
</file>